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0" r:id="rId2"/>
    <p:sldId id="306" r:id="rId3"/>
    <p:sldId id="257" r:id="rId4"/>
    <p:sldId id="305" r:id="rId5"/>
    <p:sldId id="269" r:id="rId6"/>
    <p:sldId id="279" r:id="rId7"/>
    <p:sldId id="280" r:id="rId8"/>
    <p:sldId id="281" r:id="rId9"/>
    <p:sldId id="285" r:id="rId10"/>
    <p:sldId id="307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292" r:id="rId23"/>
    <p:sldId id="293" r:id="rId24"/>
    <p:sldId id="291" r:id="rId25"/>
    <p:sldId id="284" r:id="rId26"/>
    <p:sldId id="290" r:id="rId27"/>
    <p:sldId id="289" r:id="rId28"/>
    <p:sldId id="288" r:id="rId29"/>
    <p:sldId id="316" r:id="rId30"/>
    <p:sldId id="321" r:id="rId31"/>
    <p:sldId id="320" r:id="rId32"/>
    <p:sldId id="319" r:id="rId33"/>
    <p:sldId id="323" r:id="rId34"/>
    <p:sldId id="315" r:id="rId35"/>
    <p:sldId id="318" r:id="rId36"/>
    <p:sldId id="314" r:id="rId37"/>
    <p:sldId id="313" r:id="rId38"/>
    <p:sldId id="312" r:id="rId39"/>
    <p:sldId id="311" r:id="rId40"/>
    <p:sldId id="310" r:id="rId41"/>
    <p:sldId id="309" r:id="rId42"/>
    <p:sldId id="325" r:id="rId43"/>
    <p:sldId id="324" r:id="rId44"/>
    <p:sldId id="287" r:id="rId45"/>
    <p:sldId id="308" r:id="rId46"/>
    <p:sldId id="326" r:id="rId47"/>
    <p:sldId id="327" r:id="rId48"/>
    <p:sldId id="328" r:id="rId49"/>
    <p:sldId id="329" r:id="rId5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84B18FA-ABC2-498F-A3DE-34209ACEEF0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6201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CCB5A59-3E26-4FF9-A3F0-44AE43E322E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1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2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4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2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89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3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D4F81-81EA-4328-9ACB-5F975CB38E4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CC03CD-86E9-4E94-A678-9A0C2AAC7C8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95DA1D-B200-4E2E-BC77-232B7E8A3C1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889293-DA37-42E5-897C-3862E25FDFC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ED16EA-A46B-4AC7-90E8-587BAAEAE28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1C1BF6-BA6D-45F4-BB4B-E49D8ACB6E6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3FE204-A485-46CE-AECB-66E7444AA68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CBCF5-7FB4-4456-82FA-C4CB664F81C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64E1DE-C125-4213-ACFB-DC6D16C8A0F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37BC5-BC36-421B-9940-49DAC329A5A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1D14F-F847-4A17-BA87-6CA9BEFAED43}" type="datetime1">
              <a:rPr lang="ru-RU" smtClean="0"/>
              <a:pPr lvl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6942F9-8CA1-4161-AC3D-E4ECCAC1317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35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35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35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1E1D14F-F847-4A17-BA87-6CA9BEFAED43}" type="datetime1">
              <a:rPr lang="ru-RU"/>
              <a:pPr lvl="0"/>
              <a:t>08.02.2024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35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05B4B9F-202A-410F-8603-16542207697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33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751"/>
        </a:spcBef>
        <a:spcAft>
          <a:spcPts val="1417"/>
        </a:spcAft>
        <a:buSzPct val="45000"/>
        <a:buFont typeface="Arial" pitchFamily="32"/>
        <a:buChar char="•"/>
        <a:tabLst/>
        <a:defRPr lang="ru-RU" sz="21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29688"/>
            <a:ext cx="914833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19672" y="102940"/>
            <a:ext cx="64087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о проделанной работе за 2023 год и планах на 2024 год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21" y="548680"/>
            <a:ext cx="509427" cy="5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394,5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пешеходной дорожки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ул.Волгоградская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sa_il\Desktop\Мои документы\Ежегодный отчет главы\2023\Пешех.дорожка Волгоградск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74" y="1773336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24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200, </a:t>
            </a:r>
            <a:r>
              <a:rPr lang="ru-RU" sz="24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несанкционированной свалки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a_il\Desktop\Мои документы\Ежегодный отчет главы\2023\Свал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9578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28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33,8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скамеек в парке Дружбы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п.Ильевка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sa_il\Desktop\Мои документы\Ежегодный отчет главы\2023\Лавки в парк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4" y="1700808"/>
            <a:ext cx="781065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08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197,6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деревьями и кустарниками в парке Дружба, у Братской могилы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х.Камыши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a_il\Downloads\IMG-20240204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71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Работа административной комиссии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28343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рассмотрено 10 административных протоколов, сумма штрафов составила 11000 рублей, из них: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протокол по ст. 6.5 ч. 1 КВО о АО «Нарушение правил содержания сельскохозяйственных животных» на сумму 1000 рублей;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протокола по ст. 7.5 КВО о АО «Выпас (прогон) сельскохозяйственных животных и птицы вне мест, установленных в соответствии с законодательством Волгоградской области», на сумму 3000 рублей;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протоколов по ст. 14.9.3 ч.1 КВО о АО «Нарушение дополнительных требований пожарной безопасности» на сумму 2000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164818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Уличное освещение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97839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 – 3 374,4 тысяч рублей, из 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электроэнергия уличное освещение – 1 604,3 тысяч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проектно-сметная документация на уличное освещение- 35,0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линия совместного подвеса – 35,7 тысяч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линии уличного освещения – 440,8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467062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559,2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уличного освещения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ул.Донская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х.Камыши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sa_il\Downloads\IMG-20240201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87" y="1700808"/>
            <a:ext cx="575520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91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600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линии УО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ул.Степная,пер.Строительный,Комсомольский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sa_il\Downloads\IMG-20240205-WA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58" y="1844824"/>
            <a:ext cx="575336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9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99,4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линии УО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ул.Песчаная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Майская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sa_il\Desktop\Мои документы\Ежегодный отчет главы\2023\УО Песчан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2719"/>
            <a:ext cx="57523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80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Дорожная деятельность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2 085,3 тысяч рублей, из 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дорожных знаков – 72,2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зимнее содержание дорог – 225,2 тысяч рублей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дорожной разметки – 127,0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выравнивание грунтовых дорог – 481,8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51372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4339" y="-171400"/>
            <a:ext cx="914833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7610" y="1029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21" y="548680"/>
            <a:ext cx="509427" cy="5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47717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администрации, в соответствии с требованиями законодательства, отражается на официальном сайте поселения и на страницах социальных сетей «Одноклассники»,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1 179,1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щебеночного покрытия по улице Юбилейная  </a:t>
            </a:r>
          </a:p>
        </p:txBody>
      </p:sp>
      <p:pic>
        <p:nvPicPr>
          <p:cNvPr id="9218" name="Picture 2" descr="C:\Users\sa_il\Desktop\Мои документы\Ежегодный отчет главы\2023\Щебень Юбилейн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523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58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391, 0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тыс.рублей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щебенения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грунтовой  дороги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пер.Степному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ул.Майской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sa_il\Desktop\Мои документы\Ежегодный отчет главы\2023\Щебень Майская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30" y="1628800"/>
            <a:ext cx="351087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73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молодежью: Акция «Чистый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берег»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sa_il\Desktop\Мои документы\Ежегодный отчет главы\2023\Чистый бере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80" y="1484784"/>
            <a:ext cx="346788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7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Ликвидация дикорастущей конопли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молодежью: Акция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наркотикам нет»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sa_il\Desktop\Мои документы\Ежегодный отчет главы\2023\Конопля 2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3169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4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Озеленение</a:t>
            </a:r>
            <a:endParaRPr lang="ru-RU" sz="2400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5183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– 821,0 тысяч рублей, из 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формовочная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обрезка деревьев – 542,8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33,2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выкашивание травы – 245,0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578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Совместно с учащимися 5 класса МКОУ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Ильевская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СШ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Высадка саженцев тополей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ул.Ленина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и парке «Дружбы»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4338" name="Picture 2" descr="C:\Users\sa_il\Desktop\Мои документы\Ежегодный отчет главы\2023\Посадка деревьев ул.Ленина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3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Субботник </a:t>
            </a:r>
            <a:r>
              <a:rPr lang="ru-RU" sz="135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Содержание кладбищ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5362" name="Picture 2" descr="C:\Users\sa_il\Desktop\Мои документы\Ежегодный отчет главы\2023\Субботник на кладбищ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0" y="1460633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2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Проведено 4 собрания с пользователями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Поливная вода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6386" name="Picture 2" descr="C:\Users\sa_il\Desktop\Мои документы\Ежегодный отчет главы\2023\Поливная во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94" y="1340768"/>
            <a:ext cx="623169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6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29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7999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– 11 152  000 </a:t>
            </a:r>
            <a:r>
              <a:rPr lang="ru-RU" alt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07360"/>
              </p:ext>
            </p:extLst>
          </p:nvPr>
        </p:nvGraphicFramePr>
        <p:xfrm>
          <a:off x="179512" y="1578459"/>
          <a:ext cx="8443142" cy="5492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/>
                <a:gridCol w="1242342"/>
              </a:tblGrid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4042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Налоги (в т.ч. имущественный)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1279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Коммунальные платежи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621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Телефонная связь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335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Содержание имущества (котельная, противопожарная, вывоз ТКО)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т.ч.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Ремонт кровли ЦСКР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Ремонт зрительного зала х.Камыши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Ремонт кровли сарая и уличного туалета ЦСКР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5278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4392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524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183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9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средства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кофры (для экрана),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костюмы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проектор, экран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наушники, телевизор, стойка для телевизора, кронштейн потолочный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445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220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44,8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Электропроводка (подвал)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 (в т.ч. декорации)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 т.р.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2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услуги (в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ПО)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Периодические издания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103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83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и прожекторы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библиотеки – 102,0 тыс.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400" b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2050" name="Picture 2" descr="C:\Users\sa_il\Desktop\Мои документы\Ежегодный отчет главы\2023\ЦСКР\экран библиоте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4241"/>
            <a:ext cx="635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41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122" y="-23376"/>
            <a:ext cx="9144000" cy="69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1"/>
          <p:cNvSpPr/>
          <p:nvPr/>
        </p:nvSpPr>
        <p:spPr>
          <a:xfrm>
            <a:off x="467544" y="1844824"/>
            <a:ext cx="8064896" cy="5066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Деятельность администрации: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Принято:</a:t>
            </a:r>
            <a:endParaRPr lang="ru-RU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Решений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Ильевского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сельского Совета – 38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Постановлений – 116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Распоряжений по личному составу – 48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Распоряжений по основной деятельности – 65</a:t>
            </a:r>
          </a:p>
          <a:p>
            <a:pPr marR="0" lvl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Выдано: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Справок -839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Бытовых характеристик – 67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Доверенностей – 48</a:t>
            </a:r>
          </a:p>
          <a:p>
            <a:pPr marL="342900" marR="0" lvl="0" indent="-3429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Дан ответ на 80 обращений граждан, из них 11 письменных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</a:t>
            </a: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188640"/>
            <a:ext cx="657360" cy="77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любителей эстрадной песни «Триумф» </a:t>
            </a:r>
            <a:endParaRPr lang="ru-RU" sz="2400" b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5364" name="Picture 4" descr="C:\Users\sa_il\Desktop\Мои документы\Ежегодный отчет главы\2023\Триум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626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86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секция по фитнесу </a:t>
            </a:r>
            <a:endParaRPr lang="ru-RU" sz="2400" b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4098" name="Picture 2" descr="C:\Users\sa_il\Desktop\Мои документы\Ежегодный отчет главы\2023\ЦСКР\фитне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3" y="1641474"/>
            <a:ext cx="7909241" cy="44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7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любительское объединение «Радуга» </a:t>
            </a:r>
            <a:endParaRPr lang="ru-RU" sz="2400" b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6146" name="Picture 2" descr="C:\Users\sa_il\Desktop\Мои документы\Ежегодный отчет главы\2023\ЦСКР\Радуг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0" y="1556792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08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 программирования и робототехники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122" name="Picture 2" descr="C:\Users\sa_il\Desktop\Мои документы\Ежегодный отчет главы\2023\ЦСКР\Ампер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8610"/>
            <a:ext cx="7651519" cy="43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5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самодеятельный ансамбль русской песни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Ивушка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3074" name="Picture 2" descr="C:\Users\sa_il\Desktop\Мои документы\Ежегодный отчет главы\2023\ЦСКР\Иву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1" y="2132856"/>
            <a:ext cx="7859957" cy="34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ансамбль-спутник «Перезвон» 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6386" name="Picture 2" descr="C:\Users\sa_il\Desktop\Мои документы\Ежегодный отчет главы\2023\Перезв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55" y="1628800"/>
            <a:ext cx="57523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78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самодеятельный ансамбль русской песни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«Лада»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7170" name="Picture 2" descr="C:\Users\sa_il\Desktop\Мои документы\Ежегодный отчет главы\2023\ЦСКР\Ла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0" y="1700808"/>
            <a:ext cx="63500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8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ансамбль-спутник «Ладушка»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8194" name="Picture 2" descr="C:\Users\sa_il\Desktop\Мои документы\Ежегодный отчет главы\2023\ЦСКР\Ладу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815516" cy="3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6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кружок «Ассорти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9218" name="Picture 2" descr="C:\Users\sa_il\Desktop\Мои документы\Ежегодный отчет главы\2023\ЦСКР\Ассор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5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7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Хореографический кружок  «Ритм» 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7410" name="Picture 2" descr="C:\Users\sa_il\Desktop\Мои документы\Ежегодный отчет главы\2023\Рит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20" y="1556792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68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4366740_13-p-fon-svetlaya-pamyat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55" y="81400"/>
            <a:ext cx="9309955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9"/>
            <a:ext cx="84604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Дрожжин Леонид</a:t>
            </a:r>
          </a:p>
          <a:p>
            <a:pPr fontAlgn="base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Гуреев</a:t>
            </a: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</a:p>
          <a:p>
            <a:pPr fontAlgn="base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Барышников </a:t>
            </a:r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</a:p>
          <a:p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Юрченко Никита</a:t>
            </a:r>
          </a:p>
          <a:p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</a:t>
            </a:r>
            <a:r>
              <a:rPr lang="ru-RU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память!</a:t>
            </a:r>
            <a:endParaRPr lang="ru-RU" sz="54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Лучшие читатели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Камышевской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библиотеки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026" name="Picture 2" descr="C:\Users\sa_il\Desktop\Мои документы\Ежегодный отчет главы\2023\ЦСКР\Лучшие читатели Камышевской библиоте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96" y="1412776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71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Участие в фестивале «Агро-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Фест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0242" name="Picture 2" descr="C:\Users\sa_il\Desktop\Мои документы\Ежегодный отчет главы\2023\ЦСКР\Лада Агрофе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64" y="1484784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29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Участие в фестивале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Ахтубинский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помидор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2290" name="Picture 2" descr="C:\Users\sa_il\Desktop\Мои документы\Ежегодный отчет главы\2023\ЦСКР\Помидор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40" y="1340768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4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Участие в фестивале «Сабантуй»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1266" name="Picture 2" descr="C:\Users\sa_il\Desktop\Мои документы\Ежегодный отчет главы\2023\ЦСКР\Сабанту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84784"/>
            <a:ext cx="635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Выступление перед военнослужащими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3314" name="Picture 2" descr="C:\Users\sa_il\Desktop\Мои документы\Ежегодный отчет главы\2023\ЦСКР\В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75533" cy="35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08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Резиденция Деда Мороза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МКУК «ЦСКР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Ильевского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сельского поселения»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9458" name="Picture 2" descr="D:\Мероприятия за 2023\Декабрь 2023\27,28,29.12.2023 Резидекция Деда Мороза\IMG_20231229_184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0" y="1696133"/>
            <a:ext cx="7920000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2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61068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Планы на 2024 год</a:t>
            </a:r>
          </a:p>
          <a:p>
            <a:pPr lvl="0"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дальнейшую работу по максимальному привлечению доходов в бюджет поселения.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Продолжить работы по благоустройству, озеленению, уличному освещению и поддержанию порядка на территории поселения в целом.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Продолжить разъяснительную работу среди жителей поселения, и в первую очередь среди молодежи, по профилактике  алкоголизма и наркомании.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Реализовать комплекс мер, направленных на обеспечение противопожарной безопасности населения.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Увеличить количество жителей, занимающихся физической культурой и спортом, особенно подростков и молодежи.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Продолжить работу по вовлечению молодежи в социально полезную деятельность.</a:t>
            </a:r>
          </a:p>
          <a:p>
            <a:pPr lvl="0" algn="ctr"/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2758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57529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Планы на 2024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год</a:t>
            </a:r>
          </a:p>
          <a:p>
            <a:pPr lvl="0"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Продолжить работу по: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-исполнению Правил благоустройства территории поселения;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-ликвидации несанкционированных свалок;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-поддерживанию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внутрипоселковых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 в удовлетворительном состоянии.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Продолжить опиловку аварийных деревьев, а также высадку молодых саженцев на их место.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Произвести ремонт тротуара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пер.Школьному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грейдирование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проблемных участков грунтовых дорог.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Принять участие в конкурсе по инициативному бюджетированию, провести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щебенение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проблемных участков дороги на ул. 70 лет Октября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п.Ильевка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5017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5399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Планы на 2024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год</a:t>
            </a:r>
          </a:p>
          <a:p>
            <a:pPr lvl="0"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Организовать места сбора ТКО в Камышах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Рюмино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-Красноярском.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Провести уличное освещение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пер.Строительный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п.Пятиморск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ул.Нефтяников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п.Ильевка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ул.Казачья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х.Камыши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В случае победы ТОС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Пятиморское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КРСТ ВО - произвести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щебенение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переезда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ул.Песчаная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Установить современный детский игровой комплекс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Сделать так, чтобы каждый житель поселения мог получить необходимую помощь по обеспечению повседневных потребностей, пробудить инициативу населения в обустройстве своего места жительства, ведь именно от этого зависит качество жизни.</a:t>
            </a:r>
          </a:p>
          <a:p>
            <a:pPr lvl="0"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7565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79614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799483"/>
            <a:ext cx="9130320" cy="57529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1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мне хотелось бы сказать слова благодарности за вашу поддержку, инициативность и неравнодушие, за ваши советы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</a:t>
            </a:r>
            <a:endParaRPr lang="ru-RU" sz="2400" b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lvl="1" algn="ctr"/>
            <a:endParaRPr lang="ru-RU" sz="2400" b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lvl="1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жителям здоровья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счастья, благополучия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мирного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над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55181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891" y="885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50160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6482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Исполнение бюджета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2023 год утверждена в сумме 27 239,7 тысяч рублей исполнена в сумме 28 477,2тысяч рублей, что составляет 104,5% к утвержденному плану.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13 825,5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– 2 107,7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 – 434,2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 – 869,2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гос. пошлина – 10,2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земли – 156,0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административные штрафы – 2,0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– 4,0 тысяч 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дотации, субсидии, субвенции, межбюджетные трансферты – 11 068,3 тысяч рублей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dirty="0" smtClean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dirty="0" smtClean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65798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6356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3320" y="813338"/>
            <a:ext cx="9130320" cy="46913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01.01.24 –33 894,8 тысяч рублей: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Глава с налогами – 867,9 тысяч рублей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управление – 3 242,9 тысяч рублей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(КСП,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КБФПиК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- 44,5 тысяч рублей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«АХС ИСП»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4 674,5 тысяч рублей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«ЦСКР ИСП» - 11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152  000  рублей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ВУС – 356,9 тысяч рублей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главам – 444,3 тысяч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НПА – 15,0 тысяч рублей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6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51524" y="54850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6896" y="774719"/>
            <a:ext cx="9130320" cy="43374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Участие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«Молодой семье - доступное жилье» государственной программы Волгоградской области  «Обеспечение доступным и комфортным жильем и коммунальными услугами жителей Волгоградской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lvl="0"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выплату молодым семьям на приобретение жилья – 882 000 рублей, из них 195000 рублей из местного бюджета и 687000 рублей из федерального бюджета.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новоселами стали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– Фроловы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Мингалеевы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0" u="none" strike="noStrike" kern="1200" spc="0" dirty="0">
              <a:ln>
                <a:noFill/>
              </a:ln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039,1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43140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Благоустройство</a:t>
            </a:r>
          </a:p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тротуара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почты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2050" name="Picture 2" descr="C:\Users\sa_il\Desktop\Мои документы\Ежегодный отчет главы\2023\Тротуары Ленина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58" y="1962072"/>
            <a:ext cx="575336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3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44" y="0"/>
            <a:ext cx="9143640" cy="68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8"/>
          <p:cNvSpPr/>
          <p:nvPr/>
        </p:nvSpPr>
        <p:spPr>
          <a:xfrm>
            <a:off x="13680" y="6453336"/>
            <a:ext cx="91303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235589" y="116632"/>
            <a:ext cx="657360" cy="7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-891" y="774719"/>
            <a:ext cx="91303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 наружного освещения на территории парка «Дружбы» по ул.Мира,13А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п.Ильевка</a:t>
            </a:r>
            <a:endParaRPr lang="ru-RU" sz="2400" b="1" i="0" u="none" strike="noStrike" kern="1200" spc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sa_il\Desktop\Мои документы\Ежегодный отчет главы\2023\УО пар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999" y="-8305800"/>
            <a:ext cx="718831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_il\Desktop\Мои документы\Ежегодный отчет главы\2023\УО пар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70837"/>
            <a:ext cx="57523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3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11316</TotalTime>
  <Words>1075</Words>
  <Application>Microsoft Office PowerPoint</Application>
  <PresentationFormat>Экран (4:3)</PresentationFormat>
  <Paragraphs>243</Paragraphs>
  <Slides>49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sa_il</cp:lastModifiedBy>
  <cp:revision>61</cp:revision>
  <dcterms:modified xsi:type="dcterms:W3CDTF">2024-02-08T07:20:32Z</dcterms:modified>
</cp:coreProperties>
</file>